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313" r:id="rId3"/>
    <p:sldId id="314" r:id="rId4"/>
    <p:sldId id="403" r:id="rId5"/>
    <p:sldId id="663" r:id="rId6"/>
    <p:sldId id="274" r:id="rId7"/>
    <p:sldId id="298" r:id="rId8"/>
    <p:sldId id="29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712" autoAdjust="0"/>
  </p:normalViewPr>
  <p:slideViewPr>
    <p:cSldViewPr>
      <p:cViewPr varScale="1">
        <p:scale>
          <a:sx n="119" d="100"/>
          <a:sy n="119" d="100"/>
        </p:scale>
        <p:origin x="96" y="3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38:01.767" v="435" actId="20577"/>
        <pc:sldMkLst>
          <pc:docMk/>
          <pc:sldMk cId="0" sldId="323"/>
        </pc:sldMkLst>
        <pc:spChg chg="mod">
          <ac:chgData name="Wittman, Barry" userId="bff186cd-6ce8-41ba-8e8c-e85cdef216de" providerId="ADAL" clId="{22F31E92-4A9D-4F90-BD05-0310E5B82914}" dt="2026-02-24T19:38:01.767" v="435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  <pc:sldChg chg="del">
        <pc:chgData name="Wittman, Barry" userId="bff186cd-6ce8-41ba-8e8c-e85cdef216de" providerId="ADAL" clId="{22F31E92-4A9D-4F90-BD05-0310E5B82914}" dt="2026-02-24T18:46:47.498" v="7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22F31E92-4A9D-4F90-BD05-0310E5B82914}" dt="2026-02-24T18:46:47.748" v="8" actId="2696"/>
        <pc:sldMkLst>
          <pc:docMk/>
          <pc:sldMk cId="821100953" sldId="602"/>
        </pc:sldMkLst>
      </pc:sldChg>
      <pc:sldChg chg="del">
        <pc:chgData name="Wittman, Barry" userId="bff186cd-6ce8-41ba-8e8c-e85cdef216de" providerId="ADAL" clId="{22F31E92-4A9D-4F90-BD05-0310E5B82914}" dt="2026-02-24T18:46:47.889" v="9" actId="2696"/>
        <pc:sldMkLst>
          <pc:docMk/>
          <pc:sldMk cId="2841882224" sldId="603"/>
        </pc:sldMkLst>
      </pc:sldChg>
      <pc:sldChg chg="del">
        <pc:chgData name="Wittman, Barry" userId="bff186cd-6ce8-41ba-8e8c-e85cdef216de" providerId="ADAL" clId="{22F31E92-4A9D-4F90-BD05-0310E5B82914}" dt="2026-02-24T18:46:47.904" v="10" actId="2696"/>
        <pc:sldMkLst>
          <pc:docMk/>
          <pc:sldMk cId="3153789150" sldId="604"/>
        </pc:sldMkLst>
      </pc:sldChg>
      <pc:sldChg chg="del">
        <pc:chgData name="Wittman, Barry" userId="bff186cd-6ce8-41ba-8e8c-e85cdef216de" providerId="ADAL" clId="{22F31E92-4A9D-4F90-BD05-0310E5B82914}" dt="2026-02-24T18:46:47.936" v="11" actId="2696"/>
        <pc:sldMkLst>
          <pc:docMk/>
          <pc:sldMk cId="3369362622" sldId="605"/>
        </pc:sldMkLst>
      </pc:sldChg>
      <pc:sldChg chg="del">
        <pc:chgData name="Wittman, Barry" userId="bff186cd-6ce8-41ba-8e8c-e85cdef216de" providerId="ADAL" clId="{22F31E92-4A9D-4F90-BD05-0310E5B82914}" dt="2026-02-24T18:46:48.123" v="12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22F31E92-4A9D-4F90-BD05-0310E5B82914}" dt="2026-02-24T18:46:48.335" v="13" actId="2696"/>
        <pc:sldMkLst>
          <pc:docMk/>
          <pc:sldMk cId="3018293467" sldId="607"/>
        </pc:sldMkLst>
      </pc:sldChg>
      <pc:sldChg chg="del">
        <pc:chgData name="Wittman, Barry" userId="bff186cd-6ce8-41ba-8e8c-e85cdef216de" providerId="ADAL" clId="{22F31E92-4A9D-4F90-BD05-0310E5B82914}" dt="2026-02-24T18:46:48.593" v="14" actId="2696"/>
        <pc:sldMkLst>
          <pc:docMk/>
          <pc:sldMk cId="695542822" sldId="608"/>
        </pc:sldMkLst>
      </pc:sldChg>
      <pc:sldChg chg="del">
        <pc:chgData name="Wittman, Barry" userId="bff186cd-6ce8-41ba-8e8c-e85cdef216de" providerId="ADAL" clId="{22F31E92-4A9D-4F90-BD05-0310E5B82914}" dt="2026-02-24T18:46:48.820" v="15" actId="2696"/>
        <pc:sldMkLst>
          <pc:docMk/>
          <pc:sldMk cId="3599086077" sldId="609"/>
        </pc:sldMkLst>
      </pc:sldChg>
      <pc:sldChg chg="del">
        <pc:chgData name="Wittman, Barry" userId="bff186cd-6ce8-41ba-8e8c-e85cdef216de" providerId="ADAL" clId="{22F31E92-4A9D-4F90-BD05-0310E5B82914}" dt="2026-02-24T18:46:48.993" v="16" actId="2696"/>
        <pc:sldMkLst>
          <pc:docMk/>
          <pc:sldMk cId="993701954" sldId="610"/>
        </pc:sldMkLst>
      </pc:sldChg>
      <pc:sldChg chg="del">
        <pc:chgData name="Wittman, Barry" userId="bff186cd-6ce8-41ba-8e8c-e85cdef216de" providerId="ADAL" clId="{22F31E92-4A9D-4F90-BD05-0310E5B82914}" dt="2026-02-24T18:46:49.161" v="17" actId="2696"/>
        <pc:sldMkLst>
          <pc:docMk/>
          <pc:sldMk cId="4205419488" sldId="611"/>
        </pc:sldMkLst>
      </pc:sldChg>
      <pc:sldChg chg="del">
        <pc:chgData name="Wittman, Barry" userId="bff186cd-6ce8-41ba-8e8c-e85cdef216de" providerId="ADAL" clId="{22F31E92-4A9D-4F90-BD05-0310E5B82914}" dt="2026-02-24T18:46:49.342" v="18" actId="2696"/>
        <pc:sldMkLst>
          <pc:docMk/>
          <pc:sldMk cId="3985946757" sldId="612"/>
        </pc:sldMkLst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2973729290" sldId="630"/>
        </pc:sldMkLst>
      </pc:sldChg>
      <pc:sldChg chg="modSp add modAnim">
        <pc:chgData name="Wittman, Barry" userId="bff186cd-6ce8-41ba-8e8c-e85cdef216de" providerId="ADAL" clId="{22F31E92-4A9D-4F90-BD05-0310E5B82914}" dt="2026-02-24T18:50:49.494" v="54"/>
        <pc:sldMkLst>
          <pc:docMk/>
          <pc:sldMk cId="3522200489" sldId="631"/>
        </pc:sldMkLst>
        <pc:spChg chg="mod">
          <ac:chgData name="Wittman, Barry" userId="bff186cd-6ce8-41ba-8e8c-e85cdef216de" providerId="ADAL" clId="{22F31E92-4A9D-4F90-BD05-0310E5B82914}" dt="2026-02-24T18:50:35.125" v="52"/>
          <ac:spMkLst>
            <pc:docMk/>
            <pc:sldMk cId="3522200489" sldId="63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643" v="1" actId="27636"/>
        <pc:sldMkLst>
          <pc:docMk/>
          <pc:sldMk cId="64102649" sldId="632"/>
        </pc:sldMkLst>
        <pc:spChg chg="mod">
          <ac:chgData name="Wittman, Barry" userId="bff186cd-6ce8-41ba-8e8c-e85cdef216de" providerId="ADAL" clId="{22F31E92-4A9D-4F90-BD05-0310E5B82914}" dt="2026-02-24T18:46:39.643" v="1" actId="27636"/>
          <ac:spMkLst>
            <pc:docMk/>
            <pc:sldMk cId="64102649" sldId="63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712097980" sldId="633"/>
        </pc:sldMkLst>
      </pc:sldChg>
      <pc:sldChg chg="del">
        <pc:chgData name="Wittman, Barry" userId="bff186cd-6ce8-41ba-8e8c-e85cdef216de" providerId="ADAL" clId="{22F31E92-4A9D-4F90-BD05-0310E5B82914}" dt="2026-02-24T18:46:47.314" v="6" actId="2696"/>
        <pc:sldMkLst>
          <pc:docMk/>
          <pc:sldMk cId="1297353626" sldId="634"/>
        </pc:sldMkLst>
      </pc:sldChg>
      <pc:sldChg chg="modSp add">
        <pc:chgData name="Wittman, Barry" userId="bff186cd-6ce8-41ba-8e8c-e85cdef216de" providerId="ADAL" clId="{22F31E92-4A9D-4F90-BD05-0310E5B82914}" dt="2026-02-24T18:52:20.450" v="73"/>
        <pc:sldMkLst>
          <pc:docMk/>
          <pc:sldMk cId="1553559412" sldId="635"/>
        </pc:sldMkLst>
        <pc:spChg chg="mod">
          <ac:chgData name="Wittman, Barry" userId="bff186cd-6ce8-41ba-8e8c-e85cdef216de" providerId="ADAL" clId="{22F31E92-4A9D-4F90-BD05-0310E5B82914}" dt="2026-02-24T18:52:20.450" v="73"/>
          <ac:spMkLst>
            <pc:docMk/>
            <pc:sldMk cId="1553559412" sldId="635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3738319768" sldId="637"/>
        </pc:sldMkLst>
      </pc:sldChg>
      <pc:sldChg chg="modSp add">
        <pc:chgData name="Wittman, Barry" userId="bff186cd-6ce8-41ba-8e8c-e85cdef216de" providerId="ADAL" clId="{22F31E92-4A9D-4F90-BD05-0310E5B82914}" dt="2026-02-24T18:54:31.459" v="115" actId="113"/>
        <pc:sldMkLst>
          <pc:docMk/>
          <pc:sldMk cId="2943339209" sldId="638"/>
        </pc:sldMkLst>
        <pc:spChg chg="mod">
          <ac:chgData name="Wittman, Barry" userId="bff186cd-6ce8-41ba-8e8c-e85cdef216de" providerId="ADAL" clId="{22F31E92-4A9D-4F90-BD05-0310E5B82914}" dt="2026-02-24T18:54:31.459" v="115" actId="113"/>
          <ac:spMkLst>
            <pc:docMk/>
            <pc:sldMk cId="2943339209" sldId="63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17.381" v="167" actId="20577"/>
        <pc:sldMkLst>
          <pc:docMk/>
          <pc:sldMk cId="4142918627" sldId="639"/>
        </pc:sldMkLst>
        <pc:spChg chg="mod">
          <ac:chgData name="Wittman, Barry" userId="bff186cd-6ce8-41ba-8e8c-e85cdef216de" providerId="ADAL" clId="{22F31E92-4A9D-4F90-BD05-0310E5B82914}" dt="2026-02-24T18:56:17.381" v="167" actId="20577"/>
          <ac:spMkLst>
            <pc:docMk/>
            <pc:sldMk cId="4142918627" sldId="639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6:34.115" v="169"/>
        <pc:sldMkLst>
          <pc:docMk/>
          <pc:sldMk cId="2878793048" sldId="640"/>
        </pc:sldMkLst>
        <pc:spChg chg="mod">
          <ac:chgData name="Wittman, Barry" userId="bff186cd-6ce8-41ba-8e8c-e85cdef216de" providerId="ADAL" clId="{22F31E92-4A9D-4F90-BD05-0310E5B82914}" dt="2026-02-24T18:56:34.115" v="169"/>
          <ac:spMkLst>
            <pc:docMk/>
            <pc:sldMk cId="2878793048" sldId="6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53.769" v="176"/>
        <pc:sldMkLst>
          <pc:docMk/>
          <pc:sldMk cId="2455429639" sldId="641"/>
        </pc:sldMkLst>
        <pc:spChg chg="mod">
          <ac:chgData name="Wittman, Barry" userId="bff186cd-6ce8-41ba-8e8c-e85cdef216de" providerId="ADAL" clId="{22F31E92-4A9D-4F90-BD05-0310E5B82914}" dt="2026-02-24T18:56:53.769" v="176"/>
          <ac:spMkLst>
            <pc:docMk/>
            <pc:sldMk cId="2455429639" sldId="6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7:42.529" v="196"/>
        <pc:sldMkLst>
          <pc:docMk/>
          <pc:sldMk cId="3030994309" sldId="642"/>
        </pc:sldMkLst>
        <pc:spChg chg="mod">
          <ac:chgData name="Wittman, Barry" userId="bff186cd-6ce8-41ba-8e8c-e85cdef216de" providerId="ADAL" clId="{22F31E92-4A9D-4F90-BD05-0310E5B82914}" dt="2026-02-24T18:57:35.975" v="195" actId="20577"/>
          <ac:spMkLst>
            <pc:docMk/>
            <pc:sldMk cId="3030994309" sldId="64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708" v="4" actId="27636"/>
        <pc:sldMkLst>
          <pc:docMk/>
          <pc:sldMk cId="1646540331" sldId="643"/>
        </pc:sldMkLst>
        <pc:spChg chg="mod">
          <ac:chgData name="Wittman, Barry" userId="bff186cd-6ce8-41ba-8e8c-e85cdef216de" providerId="ADAL" clId="{22F31E92-4A9D-4F90-BD05-0310E5B82914}" dt="2026-02-24T18:46:39.708" v="4" actId="27636"/>
          <ac:spMkLst>
            <pc:docMk/>
            <pc:sldMk cId="1646540331" sldId="64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7:58.024" v="198"/>
        <pc:sldMkLst>
          <pc:docMk/>
          <pc:sldMk cId="187819526" sldId="644"/>
        </pc:sldMkLst>
        <pc:spChg chg="mod">
          <ac:chgData name="Wittman, Barry" userId="bff186cd-6ce8-41ba-8e8c-e85cdef216de" providerId="ADAL" clId="{22F31E92-4A9D-4F90-BD05-0310E5B82914}" dt="2026-02-24T18:57:58.024" v="198"/>
          <ac:spMkLst>
            <pc:docMk/>
            <pc:sldMk cId="187819526" sldId="6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8:55.619" v="221" actId="5793"/>
        <pc:sldMkLst>
          <pc:docMk/>
          <pc:sldMk cId="1582687947" sldId="645"/>
        </pc:sldMkLst>
        <pc:spChg chg="mod">
          <ac:chgData name="Wittman, Barry" userId="bff186cd-6ce8-41ba-8e8c-e85cdef216de" providerId="ADAL" clId="{22F31E92-4A9D-4F90-BD05-0310E5B82914}" dt="2026-02-24T18:46:39.724" v="5" actId="27636"/>
          <ac:spMkLst>
            <pc:docMk/>
            <pc:sldMk cId="1582687947" sldId="645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8:55.619" v="221" actId="5793"/>
          <ac:spMkLst>
            <pc:docMk/>
            <pc:sldMk cId="1582687947" sldId="64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9:21.822" v="226"/>
        <pc:sldMkLst>
          <pc:docMk/>
          <pc:sldMk cId="107763212" sldId="646"/>
        </pc:sldMkLst>
        <pc:spChg chg="mod">
          <ac:chgData name="Wittman, Barry" userId="bff186cd-6ce8-41ba-8e8c-e85cdef216de" providerId="ADAL" clId="{22F31E92-4A9D-4F90-BD05-0310E5B82914}" dt="2026-02-24T18:59:04.536" v="222"/>
          <ac:spMkLst>
            <pc:docMk/>
            <pc:sldMk cId="107763212" sldId="646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9:21.822" v="226"/>
          <ac:spMkLst>
            <pc:docMk/>
            <pc:sldMk cId="107763212" sldId="64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198203664" sldId="649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241691777" sldId="650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4288664182" sldId="651"/>
        </pc:sldMkLst>
      </pc:sldChg>
      <pc:sldChg chg="del">
        <pc:chgData name="Wittman, Barry" userId="bff186cd-6ce8-41ba-8e8c-e85cdef216de" providerId="ADAL" clId="{22F31E92-4A9D-4F90-BD05-0310E5B82914}" dt="2026-02-24T18:46:49.405" v="19" actId="2696"/>
        <pc:sldMkLst>
          <pc:docMk/>
          <pc:sldMk cId="3613886277" sldId="657"/>
        </pc:sldMkLst>
      </pc:sldChg>
      <pc:sldChg chg="del">
        <pc:chgData name="Wittman, Barry" userId="bff186cd-6ce8-41ba-8e8c-e85cdef216de" providerId="ADAL" clId="{22F31E92-4A9D-4F90-BD05-0310E5B82914}" dt="2026-02-24T18:46:49.561" v="20" actId="2696"/>
        <pc:sldMkLst>
          <pc:docMk/>
          <pc:sldMk cId="256634796" sldId="658"/>
        </pc:sldMkLst>
      </pc:sldChg>
      <pc:sldChg chg="del">
        <pc:chgData name="Wittman, Barry" userId="bff186cd-6ce8-41ba-8e8c-e85cdef216de" providerId="ADAL" clId="{22F31E92-4A9D-4F90-BD05-0310E5B82914}" dt="2026-02-24T18:46:49.760" v="21" actId="2696"/>
        <pc:sldMkLst>
          <pc:docMk/>
          <pc:sldMk cId="1189305521" sldId="659"/>
        </pc:sldMkLst>
      </pc:sldChg>
      <pc:sldChg chg="del">
        <pc:chgData name="Wittman, Barry" userId="bff186cd-6ce8-41ba-8e8c-e85cdef216de" providerId="ADAL" clId="{22F31E92-4A9D-4F90-BD05-0310E5B82914}" dt="2026-02-24T18:46:50.077" v="22" actId="2696"/>
        <pc:sldMkLst>
          <pc:docMk/>
          <pc:sldMk cId="783135001" sldId="660"/>
        </pc:sldMkLst>
      </pc:sldChg>
      <pc:sldChg chg="del">
        <pc:chgData name="Wittman, Barry" userId="bff186cd-6ce8-41ba-8e8c-e85cdef216de" providerId="ADAL" clId="{22F31E92-4A9D-4F90-BD05-0310E5B82914}" dt="2026-02-24T18:46:50.292" v="23" actId="2696"/>
        <pc:sldMkLst>
          <pc:docMk/>
          <pc:sldMk cId="3569827457" sldId="661"/>
        </pc:sldMkLst>
      </pc:sldChg>
      <pc:sldChg chg="modSp add">
        <pc:chgData name="Wittman, Barry" userId="bff186cd-6ce8-41ba-8e8c-e85cdef216de" providerId="ADAL" clId="{22F31E92-4A9D-4F90-BD05-0310E5B82914}" dt="2026-02-24T18:51:13.355" v="58" actId="27636"/>
        <pc:sldMkLst>
          <pc:docMk/>
          <pc:sldMk cId="3317268306" sldId="663"/>
        </pc:sldMkLst>
        <pc:spChg chg="mod">
          <ac:chgData name="Wittman, Barry" userId="bff186cd-6ce8-41ba-8e8c-e85cdef216de" providerId="ADAL" clId="{22F31E92-4A9D-4F90-BD05-0310E5B82914}" dt="2026-02-24T18:51:13.355" v="58" actId="27636"/>
          <ac:spMkLst>
            <pc:docMk/>
            <pc:sldMk cId="3317268306" sldId="6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764135470" sldId="664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3319503895" sldId="665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8 - Friday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Partial order relations</a:t>
            </a:r>
          </a:p>
          <a:p>
            <a:r>
              <a:rPr lang="en-US" dirty="0"/>
              <a:t>Total order relations</a:t>
            </a:r>
          </a:p>
          <a:p>
            <a:r>
              <a:rPr lang="en-US" dirty="0"/>
              <a:t>Probability basics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5A6B6-67BC-42E3-BC47-5FD55BB44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2 Post Mortem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5402C7-5F02-4708-B022-B89BB32BB5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59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Multiplication rule</a:t>
            </a:r>
          </a:p>
          <a:p>
            <a:r>
              <a:rPr lang="en-US" dirty="0"/>
              <a:t>Addition rule</a:t>
            </a:r>
          </a:p>
          <a:p>
            <a:r>
              <a:rPr lang="en-US" dirty="0"/>
              <a:t>Pigeonhole principle</a:t>
            </a:r>
          </a:p>
          <a:p>
            <a:r>
              <a:rPr lang="en-US" dirty="0"/>
              <a:t>Combinations</a:t>
            </a:r>
          </a:p>
          <a:p>
            <a:r>
              <a:rPr lang="en-US" dirty="0"/>
              <a:t>Combinations with repetitions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Keep working on Assignment 4</a:t>
            </a:r>
          </a:p>
          <a:p>
            <a:r>
              <a:rPr lang="en-US" dirty="0"/>
              <a:t>Read 9.5 and 9.6</a:t>
            </a:r>
          </a:p>
          <a:p>
            <a:pPr lvl="1"/>
            <a:r>
              <a:rPr lang="en-US" dirty="0"/>
              <a:t>Write a three-sentence summary</a:t>
            </a:r>
          </a:p>
          <a:p>
            <a:pPr lvl="1"/>
            <a:r>
              <a:rPr lang="en-US" dirty="0"/>
              <a:t>Extra credit if you </a:t>
            </a:r>
            <a:r>
              <a:rPr lang="en-US"/>
              <a:t>get called 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6529</TotalTime>
  <Words>60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4</vt:lpstr>
      <vt:lpstr>Exam 2 Post Mortem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407</cp:revision>
  <dcterms:created xsi:type="dcterms:W3CDTF">2009-08-24T20:26:10Z</dcterms:created>
  <dcterms:modified xsi:type="dcterms:W3CDTF">2026-02-27T18:47:45Z</dcterms:modified>
</cp:coreProperties>
</file>